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40" dt="2024-12-31T15:42:1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61" d="100"/>
          <a:sy n="161" d="100"/>
        </p:scale>
        <p:origin x="26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4-12-31T15:51:39.775" v="1106" actId="1076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4-12-31T15:51:39.775" v="1106" actId="1076"/>
        <pc:sldMkLst>
          <pc:docMk/>
          <pc:sldMk cId="3386333496" sldId="259"/>
        </pc:sldMkLst>
        <pc:spChg chg="del">
          <ac:chgData name="Corey Holton" userId="dfccdeabb580c92e" providerId="LiveId" clId="{5AE583C0-F432-493B-B59B-60D6F87E79AC}" dt="2024-12-31T06:20:23.070" v="759" actId="478"/>
          <ac:spMkLst>
            <pc:docMk/>
            <pc:sldMk cId="3386333496" sldId="259"/>
            <ac:spMk id="3" creationId="{AC9B7D6D-B6CD-9882-3EBB-62D349730ABD}"/>
          </ac:spMkLst>
        </pc:spChg>
        <pc:spChg chg="del mod">
          <ac:chgData name="Corey Holton" userId="dfccdeabb580c92e" providerId="LiveId" clId="{5AE583C0-F432-493B-B59B-60D6F87E79AC}" dt="2024-12-31T06:19:37.215" v="748" actId="478"/>
          <ac:spMkLst>
            <pc:docMk/>
            <pc:sldMk cId="3386333496" sldId="259"/>
            <ac:spMk id="4" creationId="{F3699026-9B0E-10D8-2A1E-4A94C242B8B3}"/>
          </ac:spMkLst>
        </pc:spChg>
        <pc:spChg chg="add mod">
          <ac:chgData name="Corey Holton" userId="dfccdeabb580c92e" providerId="LiveId" clId="{5AE583C0-F432-493B-B59B-60D6F87E79AC}" dt="2024-12-31T15:44:23.445" v="1046" actId="20577"/>
          <ac:spMkLst>
            <pc:docMk/>
            <pc:sldMk cId="3386333496" sldId="259"/>
            <ac:spMk id="5" creationId="{9078614B-2FA7-AF6C-376E-DD164A42B2BC}"/>
          </ac:spMkLst>
        </pc:spChg>
        <pc:spChg chg="add del mod">
          <ac:chgData name="Corey Holton" userId="dfccdeabb580c92e" providerId="LiveId" clId="{5AE583C0-F432-493B-B59B-60D6F87E79AC}" dt="2024-12-31T06:19:40.710" v="749" actId="478"/>
          <ac:spMkLst>
            <pc:docMk/>
            <pc:sldMk cId="3386333496" sldId="259"/>
            <ac:spMk id="6" creationId="{9B9AEC59-35F9-CE44-12F3-5BD002D98B19}"/>
          </ac:spMkLst>
        </pc:spChg>
        <pc:spChg chg="mod">
          <ac:chgData name="Corey Holton" userId="dfccdeabb580c92e" providerId="LiveId" clId="{5AE583C0-F432-493B-B59B-60D6F87E79AC}" dt="2024-12-31T15:45:53.422" v="1052" actId="1076"/>
          <ac:spMkLst>
            <pc:docMk/>
            <pc:sldMk cId="3386333496" sldId="259"/>
            <ac:spMk id="8" creationId="{E4194C29-4785-61C7-B815-2D811AD76079}"/>
          </ac:spMkLst>
        </pc:sp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add mod">
          <ac:chgData name="Corey Holton" userId="dfccdeabb580c92e" providerId="LiveId" clId="{5AE583C0-F432-493B-B59B-60D6F87E79AC}" dt="2024-12-31T15:45:49.214" v="1051" actId="14100"/>
          <ac:picMkLst>
            <pc:docMk/>
            <pc:sldMk cId="3386333496" sldId="259"/>
            <ac:picMk id="4" creationId="{292BB020-9ED8-BBD1-60B0-36AE200019A2}"/>
          </ac:picMkLst>
        </pc:picChg>
        <pc:picChg chg="del">
          <ac:chgData name="Corey Holton" userId="dfccdeabb580c92e" providerId="LiveId" clId="{5AE583C0-F432-493B-B59B-60D6F87E79AC}" dt="2024-12-31T03:10:10.612" v="34" actId="478"/>
          <ac:picMkLst>
            <pc:docMk/>
            <pc:sldMk cId="3386333496" sldId="259"/>
            <ac:picMk id="5" creationId="{DFAA19CB-B731-6A5A-3302-8CABE9F865AE}"/>
          </ac:picMkLst>
        </pc:picChg>
        <pc:picChg chg="del">
          <ac:chgData name="Corey Holton" userId="dfccdeabb580c92e" providerId="LiveId" clId="{5AE583C0-F432-493B-B59B-60D6F87E79AC}" dt="2024-12-31T03:11:57.643" v="43" actId="478"/>
          <ac:picMkLst>
            <pc:docMk/>
            <pc:sldMk cId="3386333496" sldId="259"/>
            <ac:picMk id="7" creationId="{90ADDD08-752F-C7DD-2D51-547878D0A489}"/>
          </ac:picMkLst>
        </pc:picChg>
        <pc:picChg chg="add mod">
          <ac:chgData name="Corey Holton" userId="dfccdeabb580c92e" providerId="LiveId" clId="{5AE583C0-F432-493B-B59B-60D6F87E79AC}" dt="2024-12-31T15:51:14.782" v="1102" actId="14100"/>
          <ac:picMkLst>
            <pc:docMk/>
            <pc:sldMk cId="3386333496" sldId="259"/>
            <ac:picMk id="7" creationId="{AE51E5A1-C9CC-EB7A-B77B-18C0B0BBC84F}"/>
          </ac:picMkLst>
        </pc:picChg>
        <pc:picChg chg="add del mod">
          <ac:chgData name="Corey Holton" userId="dfccdeabb580c92e" providerId="LiveId" clId="{5AE583C0-F432-493B-B59B-60D6F87E79AC}" dt="2024-12-31T03:10:58.871" v="39" actId="478"/>
          <ac:picMkLst>
            <pc:docMk/>
            <pc:sldMk cId="3386333496" sldId="259"/>
            <ac:picMk id="10" creationId="{4111EC2E-9593-3E17-9D5C-AE97E50AA1A2}"/>
          </ac:picMkLst>
        </pc:picChg>
        <pc:picChg chg="add mod">
          <ac:chgData name="Corey Holton" userId="dfccdeabb580c92e" providerId="LiveId" clId="{5AE583C0-F432-493B-B59B-60D6F87E79AC}" dt="2024-12-31T15:51:24.681" v="1105" actId="14100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15:51:39.775" v="1106" actId="1076"/>
          <ac:picMkLst>
            <pc:docMk/>
            <pc:sldMk cId="3386333496" sldId="259"/>
            <ac:picMk id="14" creationId="{E0BB48C4-78FD-EB0D-A544-56FD3561AE93}"/>
          </ac:picMkLst>
        </pc:picChg>
        <pc:picChg chg="add del mod">
          <ac:chgData name="Corey Holton" userId="dfccdeabb580c92e" providerId="LiveId" clId="{5AE583C0-F432-493B-B59B-60D6F87E79AC}" dt="2024-12-31T03:31:18.365" v="54" actId="478"/>
          <ac:picMkLst>
            <pc:docMk/>
            <pc:sldMk cId="3386333496" sldId="259"/>
            <ac:picMk id="16" creationId="{D5517CD8-86D1-FFDE-0572-6B49E4AB0550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  <pc:spChg chg="mod">
          <ac:chgData name="Corey Holton" userId="dfccdeabb580c92e" providerId="LiveId" clId="{5AE583C0-F432-493B-B59B-60D6F87E79AC}" dt="2024-12-31T01:58:53.713" v="24" actId="15"/>
          <ac:spMkLst>
            <pc:docMk/>
            <pc:sldMk cId="1779046658" sldId="261"/>
            <ac:spMk id="4" creationId="{A79ACE27-942C-835C-AD95-3C8255FA764A}"/>
          </ac:spMkLst>
        </pc:spChg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  <pc:spChg chg="mod">
          <ac:chgData name="Corey Holton" userId="dfccdeabb580c92e" providerId="LiveId" clId="{5AE583C0-F432-493B-B59B-60D6F87E79AC}" dt="2024-12-31T02:00:04.605" v="25" actId="13926"/>
          <ac:spMkLst>
            <pc:docMk/>
            <pc:sldMk cId="645087326" sldId="264"/>
            <ac:spMk id="4" creationId="{60995AB8-96E3-F96F-CB02-1577C41FF8F9}"/>
          </ac:spMkLst>
        </pc:spChg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  <pc:inkChg chg="add del">
          <ac:chgData name="Corey Holton" userId="dfccdeabb580c92e" providerId="LiveId" clId="{5AE583C0-F432-493B-B59B-60D6F87E79AC}" dt="2024-12-31T01:46:01.360" v="4"/>
          <ac:inkMkLst>
            <pc:docMk/>
            <pc:sldMk cId="1482767059" sldId="322"/>
            <ac:inkMk id="4" creationId="{F8488963-DD95-92FF-23FF-26B7310B9BB3}"/>
          </ac:inkMkLst>
        </pc:inkChg>
        <pc:inkChg chg="add del">
          <ac:chgData name="Corey Holton" userId="dfccdeabb580c92e" providerId="LiveId" clId="{5AE583C0-F432-493B-B59B-60D6F87E79AC}" dt="2024-12-31T01:46:02.298" v="5"/>
          <ac:inkMkLst>
            <pc:docMk/>
            <pc:sldMk cId="1482767059" sldId="322"/>
            <ac:inkMk id="7" creationId="{536544AA-61E5-2FFF-4AC4-1DE78E594F08}"/>
          </ac:inkMkLst>
        </pc:inkChg>
        <pc:inkChg chg="add del">
          <ac:chgData name="Corey Holton" userId="dfccdeabb580c92e" providerId="LiveId" clId="{5AE583C0-F432-493B-B59B-60D6F87E79AC}" dt="2024-12-31T01:46:00.847" v="3"/>
          <ac:inkMkLst>
            <pc:docMk/>
            <pc:sldMk cId="1482767059" sldId="322"/>
            <ac:inkMk id="8" creationId="{7113ED5F-641A-E934-7DDA-8C2667A0DA4B}"/>
          </ac:inkMkLst>
        </pc:inkChg>
        <pc:inkChg chg="add del">
          <ac:chgData name="Corey Holton" userId="dfccdeabb580c92e" providerId="LiveId" clId="{5AE583C0-F432-493B-B59B-60D6F87E79AC}" dt="2024-12-31T01:46:43.027" v="9"/>
          <ac:inkMkLst>
            <pc:docMk/>
            <pc:sldMk cId="1482767059" sldId="322"/>
            <ac:inkMk id="9" creationId="{DA2B3503-86D2-BBD8-45E6-F8169BC1B1B2}"/>
          </ac:inkMkLst>
        </pc:inkChg>
        <pc:inkChg chg="add del">
          <ac:chgData name="Corey Holton" userId="dfccdeabb580c92e" providerId="LiveId" clId="{5AE583C0-F432-493B-B59B-60D6F87E79AC}" dt="2024-12-31T01:46:43.026" v="8"/>
          <ac:inkMkLst>
            <pc:docMk/>
            <pc:sldMk cId="1482767059" sldId="322"/>
            <ac:inkMk id="10" creationId="{C0C8A14D-A48E-3CCD-8FFF-6150F9B3F52A}"/>
          </ac:inkMkLst>
        </pc:inkChg>
      </pc:sldChg>
      <pc:sldChg chg="addSp delSp modSp mod">
        <pc:chgData name="Corey Holton" userId="dfccdeabb580c92e" providerId="LiveId" clId="{5AE583C0-F432-493B-B59B-60D6F87E79AC}" dt="2024-12-31T15:42:29.606" v="1007" actId="1076"/>
        <pc:sldMkLst>
          <pc:docMk/>
          <pc:sldMk cId="1267865019" sldId="324"/>
        </pc:sldMkLst>
        <pc:spChg chg="add del mod">
          <ac:chgData name="Corey Holton" userId="dfccdeabb580c92e" providerId="LiveId" clId="{5AE583C0-F432-493B-B59B-60D6F87E79AC}" dt="2024-12-31T15:40:47.379" v="979" actId="478"/>
          <ac:spMkLst>
            <pc:docMk/>
            <pc:sldMk cId="1267865019" sldId="324"/>
            <ac:spMk id="11" creationId="{7005BB4D-E2B0-E863-8E51-B7AEFF33FCCC}"/>
          </ac:spMkLst>
        </pc:spChg>
        <pc:spChg chg="add del mod">
          <ac:chgData name="Corey Holton" userId="dfccdeabb580c92e" providerId="LiveId" clId="{5AE583C0-F432-493B-B59B-60D6F87E79AC}" dt="2024-12-31T15:41:16.458" v="989" actId="478"/>
          <ac:spMkLst>
            <pc:docMk/>
            <pc:sldMk cId="1267865019" sldId="324"/>
            <ac:spMk id="14" creationId="{5369AC00-B8DA-06FF-96C6-4E4BFEF140DB}"/>
          </ac:spMkLst>
        </pc:spChg>
        <pc:spChg chg="add del mod">
          <ac:chgData name="Corey Holton" userId="dfccdeabb580c92e" providerId="LiveId" clId="{5AE583C0-F432-493B-B59B-60D6F87E79AC}" dt="2024-12-31T15:42:15.599" v="1002"/>
          <ac:spMkLst>
            <pc:docMk/>
            <pc:sldMk cId="1267865019" sldId="324"/>
            <ac:spMk id="16" creationId="{02B7DBD3-4946-11A1-E2FA-D0CA8790CD5E}"/>
          </ac:spMkLst>
        </pc:spChg>
        <pc:spChg chg="add del mod">
          <ac:chgData name="Corey Holton" userId="dfccdeabb580c92e" providerId="LiveId" clId="{5AE583C0-F432-493B-B59B-60D6F87E79AC}" dt="2024-12-31T15:42:26.337" v="1006" actId="478"/>
          <ac:spMkLst>
            <pc:docMk/>
            <pc:sldMk cId="1267865019" sldId="324"/>
            <ac:spMk id="19" creationId="{6E0C408A-2356-84D0-C577-508FC9AD2699}"/>
          </ac:spMkLst>
        </pc:spChg>
        <pc:grpChg chg="add mod ord">
          <ac:chgData name="Corey Holton" userId="dfccdeabb580c92e" providerId="LiveId" clId="{5AE583C0-F432-493B-B59B-60D6F87E79AC}" dt="2024-12-31T15:42:29.606" v="1007" actId="1076"/>
          <ac:grpSpMkLst>
            <pc:docMk/>
            <pc:sldMk cId="1267865019" sldId="324"/>
            <ac:grpSpMk id="9" creationId="{45CCF3B5-2741-8D31-66D7-FDD8CF84F64B}"/>
          </ac:grpSpMkLst>
        </pc:grpChg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del mod modCrop">
          <ac:chgData name="Corey Holton" userId="dfccdeabb580c92e" providerId="LiveId" clId="{5AE583C0-F432-493B-B59B-60D6F87E79AC}" dt="2024-12-31T15:41:07.077" v="986" actId="478"/>
          <ac:picMkLst>
            <pc:docMk/>
            <pc:sldMk cId="1267865019" sldId="324"/>
            <ac:picMk id="3" creationId="{7183EBA6-35D2-C0FF-7C48-1E837CC0CB59}"/>
          </ac:picMkLst>
        </pc:picChg>
        <pc:picChg chg="add del mod">
          <ac:chgData name="Corey Holton" userId="dfccdeabb580c92e" providerId="LiveId" clId="{5AE583C0-F432-493B-B59B-60D6F87E79AC}" dt="2024-12-31T15:41:59.929" v="1000" actId="478"/>
          <ac:picMkLst>
            <pc:docMk/>
            <pc:sldMk cId="1267865019" sldId="324"/>
            <ac:picMk id="4" creationId="{3DDF5341-983C-D8ED-7C27-BF9ACAF94DE6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6" creationId="{0516D544-4F78-9EF9-D3B4-FB46C6059F27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8" creationId="{0456EDE4-CD3C-17CA-BAC8-2C35635A2B6B}"/>
          </ac:picMkLst>
        </pc:picChg>
        <pc:picChg chg="add del mod">
          <ac:chgData name="Corey Holton" userId="dfccdeabb580c92e" providerId="LiveId" clId="{5AE583C0-F432-493B-B59B-60D6F87E79AC}" dt="2024-12-31T15:42:25.058" v="1005" actId="478"/>
          <ac:picMkLst>
            <pc:docMk/>
            <pc:sldMk cId="1267865019" sldId="324"/>
            <ac:picMk id="17" creationId="{8E9CF531-CDFB-69E8-FC9A-8AFD5930D991}"/>
          </ac:picMkLst>
        </pc:picChg>
      </pc:sldChg>
      <pc:sldChg chg="addSp delSp modSp add mod">
        <pc:chgData name="Corey Holton" userId="dfccdeabb580c92e" providerId="LiveId" clId="{5AE583C0-F432-493B-B59B-60D6F87E79AC}" dt="2024-12-31T15:47:07.438" v="1090" actId="20577"/>
        <pc:sldMkLst>
          <pc:docMk/>
          <pc:sldMk cId="2197846122" sldId="335"/>
        </pc:sldMkLst>
        <pc:spChg chg="add del mod">
          <ac:chgData name="Corey Holton" userId="dfccdeabb580c92e" providerId="LiveId" clId="{5AE583C0-F432-493B-B59B-60D6F87E79AC}" dt="2024-12-31T06:20:19.344" v="758"/>
          <ac:spMkLst>
            <pc:docMk/>
            <pc:sldMk cId="2197846122" sldId="335"/>
            <ac:spMk id="2" creationId="{8A6A919D-EDA4-243F-AB8B-DFE8F328C8F5}"/>
          </ac:spMkLst>
        </pc:spChg>
        <pc:spChg chg="del">
          <ac:chgData name="Corey Holton" userId="dfccdeabb580c92e" providerId="LiveId" clId="{5AE583C0-F432-493B-B59B-60D6F87E79AC}" dt="2024-12-31T06:20:31.169" v="760" actId="478"/>
          <ac:spMkLst>
            <pc:docMk/>
            <pc:sldMk cId="2197846122" sldId="335"/>
            <ac:spMk id="3" creationId="{B9CFD0FF-2B55-F9B0-782E-BA0D0300B973}"/>
          </ac:spMkLst>
        </pc:spChg>
        <pc:spChg chg="del">
          <ac:chgData name="Corey Holton" userId="dfccdeabb580c92e" providerId="LiveId" clId="{5AE583C0-F432-493B-B59B-60D6F87E79AC}" dt="2024-12-31T06:20:10.226" v="754" actId="478"/>
          <ac:spMkLst>
            <pc:docMk/>
            <pc:sldMk cId="2197846122" sldId="335"/>
            <ac:spMk id="4" creationId="{0C7ABA5A-6C0E-C57A-8E65-8F4C9A20F220}"/>
          </ac:spMkLst>
        </pc:spChg>
        <pc:spChg chg="add mod">
          <ac:chgData name="Corey Holton" userId="dfccdeabb580c92e" providerId="LiveId" clId="{5AE583C0-F432-493B-B59B-60D6F87E79AC}" dt="2024-12-31T06:20:58.569" v="778" actId="1076"/>
          <ac:spMkLst>
            <pc:docMk/>
            <pc:sldMk cId="2197846122" sldId="335"/>
            <ac:spMk id="5" creationId="{925E12AD-CA2C-74C3-DB97-DD348F7AC666}"/>
          </ac:spMkLst>
        </pc:spChg>
        <pc:spChg chg="del">
          <ac:chgData name="Corey Holton" userId="dfccdeabb580c92e" providerId="LiveId" clId="{5AE583C0-F432-493B-B59B-60D6F87E79AC}" dt="2024-12-31T06:20:12.768" v="755" actId="478"/>
          <ac:spMkLst>
            <pc:docMk/>
            <pc:sldMk cId="2197846122" sldId="335"/>
            <ac:spMk id="6" creationId="{A35ED3C2-CC46-98A5-39BC-4294F3D43E00}"/>
          </ac:spMkLst>
        </pc:spChg>
        <pc:spChg chg="add mod">
          <ac:chgData name="Corey Holton" userId="dfccdeabb580c92e" providerId="LiveId" clId="{5AE583C0-F432-493B-B59B-60D6F87E79AC}" dt="2024-12-31T15:47:07.438" v="1090" actId="20577"/>
          <ac:spMkLst>
            <pc:docMk/>
            <pc:sldMk cId="2197846122" sldId="335"/>
            <ac:spMk id="7" creationId="{04EBCBB1-62CC-AC0C-58E6-E58B603CD473}"/>
          </ac:spMkLst>
        </pc:spChg>
        <pc:spChg chg="del">
          <ac:chgData name="Corey Holton" userId="dfccdeabb580c92e" providerId="LiveId" clId="{5AE583C0-F432-493B-B59B-60D6F87E79AC}" dt="2024-12-31T06:21:05.069" v="779" actId="478"/>
          <ac:spMkLst>
            <pc:docMk/>
            <pc:sldMk cId="2197846122" sldId="335"/>
            <ac:spMk id="8" creationId="{BAD1F256-5205-7146-8D8D-5E1B0452D55E}"/>
          </ac:spMkLst>
        </pc:spChg>
        <pc:spChg chg="add mod">
          <ac:chgData name="Corey Holton" userId="dfccdeabb580c92e" providerId="LiveId" clId="{5AE583C0-F432-493B-B59B-60D6F87E79AC}" dt="2024-12-31T06:28:15.510" v="944" actId="1076"/>
          <ac:spMkLst>
            <pc:docMk/>
            <pc:sldMk cId="2197846122" sldId="335"/>
            <ac:spMk id="11" creationId="{83419003-054F-1C53-3F88-DF9799E57CE0}"/>
          </ac:spMkLst>
        </pc:spChg>
        <pc:picChg chg="del">
          <ac:chgData name="Corey Holton" userId="dfccdeabb580c92e" providerId="LiveId" clId="{5AE583C0-F432-493B-B59B-60D6F87E79AC}" dt="2024-12-31T03:14:07.519" v="49" actId="478"/>
          <ac:picMkLst>
            <pc:docMk/>
            <pc:sldMk cId="2197846122" sldId="335"/>
            <ac:picMk id="5" creationId="{05014D1B-E4EF-172D-E8A2-E7115EF9B199}"/>
          </ac:picMkLst>
        </pc:picChg>
        <pc:picChg chg="del">
          <ac:chgData name="Corey Holton" userId="dfccdeabb580c92e" providerId="LiveId" clId="{5AE583C0-F432-493B-B59B-60D6F87E79AC}" dt="2024-12-31T03:14:13.400" v="52" actId="478"/>
          <ac:picMkLst>
            <pc:docMk/>
            <pc:sldMk cId="2197846122" sldId="335"/>
            <ac:picMk id="7" creationId="{274704EB-B3C6-2719-7CE1-91490F18B493}"/>
          </ac:picMkLst>
        </pc:picChg>
        <pc:picChg chg="add mod ord">
          <ac:chgData name="Corey Holton" userId="dfccdeabb580c92e" providerId="LiveId" clId="{5AE583C0-F432-493B-B59B-60D6F87E79AC}" dt="2024-12-31T06:26:41.779" v="932" actId="1076"/>
          <ac:picMkLst>
            <pc:docMk/>
            <pc:sldMk cId="2197846122" sldId="335"/>
            <ac:picMk id="9" creationId="{DB554848-8199-BFFD-DA76-947E615E0306}"/>
          </ac:picMkLst>
        </pc:picChg>
        <pc:picChg chg="add mod">
          <ac:chgData name="Corey Holton" userId="dfccdeabb580c92e" providerId="LiveId" clId="{5AE583C0-F432-493B-B59B-60D6F87E79AC}" dt="2024-12-31T06:26:35.046" v="929" actId="107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r>
            <a:rPr lang="en-US"/>
            <a:t>Limited access to pretrained models as this is an underserved area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3"/>
      <dgm:spPr/>
    </dgm:pt>
    <dgm:pt modelId="{912DA69C-B026-4E93-B300-5FB116EACAF4}" type="pres">
      <dgm:prSet presAssocID="{805C3051-C849-452E-9AA6-20F6B8381F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3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3"/>
      <dgm:spPr/>
    </dgm:pt>
    <dgm:pt modelId="{350DF419-0F50-4310-BF89-2820E98AD89B}" type="pres">
      <dgm:prSet presAssocID="{3673D201-2737-4FA6-B069-F15CBC618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3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3"/>
      <dgm:spPr/>
    </dgm:pt>
    <dgm:pt modelId="{643E441B-C6B9-4700-A2D2-F6EB7E53FBC9}" type="pres">
      <dgm:prSet presAssocID="{C265E576-2045-4C7C-BE2A-7A4C4AC22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23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4949" y="122922"/>
          <a:ext cx="299908" cy="299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29808" y="23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Steep leaning curve with MIDI and musical composition</a:t>
          </a:r>
        </a:p>
      </dsp:txBody>
      <dsp:txXfrm>
        <a:off x="629808" y="233"/>
        <a:ext cx="4142700" cy="545288"/>
      </dsp:txXfrm>
    </dsp:sp>
    <dsp:sp modelId="{27423805-6A1A-4A8D-ABC8-99AFC988B25B}">
      <dsp:nvSpPr>
        <dsp:cNvPr id="0" name=""/>
        <dsp:cNvSpPr/>
      </dsp:nvSpPr>
      <dsp:spPr>
        <a:xfrm>
          <a:off x="0" y="68184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4949" y="804533"/>
          <a:ext cx="299908" cy="299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29808" y="68184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datasets with labeled music were extremely limited and difficult to find</a:t>
          </a:r>
        </a:p>
      </dsp:txBody>
      <dsp:txXfrm>
        <a:off x="629808" y="681843"/>
        <a:ext cx="4142700" cy="545288"/>
      </dsp:txXfrm>
    </dsp:sp>
    <dsp:sp modelId="{DFDF2455-6AB8-47AA-A285-DAF7CBDF70C2}">
      <dsp:nvSpPr>
        <dsp:cNvPr id="0" name=""/>
        <dsp:cNvSpPr/>
      </dsp:nvSpPr>
      <dsp:spPr>
        <a:xfrm>
          <a:off x="0" y="1363454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4949" y="1486144"/>
          <a:ext cx="299908" cy="299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29808" y="1363454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Limited access to pretrained models as this is an underserved area AI</a:t>
          </a:r>
        </a:p>
      </dsp:txBody>
      <dsp:txXfrm>
        <a:off x="629808" y="1363454"/>
        <a:ext cx="4142700" cy="545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7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hyperlink" Target="https://excalidraw.com/#room=2ff000b70234bc8224ee,LoR4G5uoFmBF3TDbuEIf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053410454"/>
              </p:ext>
            </p:extLst>
          </p:nvPr>
        </p:nvGraphicFramePr>
        <p:xfrm>
          <a:off x="6375894" y="4110824"/>
          <a:ext cx="4772509" cy="190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CF3B5-2741-8D31-66D7-FDD8CF84F64B}"/>
              </a:ext>
            </a:extLst>
          </p:cNvPr>
          <p:cNvGrpSpPr/>
          <p:nvPr/>
        </p:nvGrpSpPr>
        <p:grpSpPr>
          <a:xfrm>
            <a:off x="7350972" y="384431"/>
            <a:ext cx="4314870" cy="5974683"/>
            <a:chOff x="7281140" y="549116"/>
            <a:chExt cx="4314870" cy="5974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6D544-4F78-9EF9-D3B4-FB46C605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5178" y="549116"/>
              <a:ext cx="1219071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6EDE4-CD3C-17CA-BAC8-2C35635A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1140" y="2115922"/>
              <a:ext cx="4314870" cy="4407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8879628" y="2991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Model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3853207"/>
            <a:ext cx="3575123" cy="2838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45" y="4732925"/>
            <a:ext cx="4428238" cy="118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8614B-2FA7-AF6C-376E-DD164A42B2BC}"/>
              </a:ext>
            </a:extLst>
          </p:cNvPr>
          <p:cNvSpPr txBox="1"/>
          <p:nvPr/>
        </p:nvSpPr>
        <p:spPr>
          <a:xfrm>
            <a:off x="687897" y="1052818"/>
            <a:ext cx="5922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datasets were found online and compiled</a:t>
            </a:r>
          </a:p>
          <a:p>
            <a:r>
              <a:rPr lang="en-US" dirty="0"/>
              <a:t>Data was viewed visually as waves then converted to numbers for processing</a:t>
            </a:r>
          </a:p>
          <a:p>
            <a:r>
              <a:rPr lang="en-US" dirty="0"/>
              <a:t>Convolutional Neural Network (CNN) was chosen to identify patterns</a:t>
            </a:r>
          </a:p>
          <a:p>
            <a:r>
              <a:rPr lang="en-US" dirty="0"/>
              <a:t>The model was tested with labeled data and showed promising results.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BB020-9ED8-BBD1-60B0-36AE20001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668" y="780046"/>
            <a:ext cx="4114748" cy="212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E5A1-C9CC-EB7A-B77B-18C0B0BBC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70" y="3681351"/>
            <a:ext cx="2591424" cy="30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45" y="3468188"/>
            <a:ext cx="6401983" cy="3138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54" y="579004"/>
            <a:ext cx="5027362" cy="2608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E12AD-CA2C-74C3-DB97-DD348F7AC666}"/>
              </a:ext>
            </a:extLst>
          </p:cNvPr>
          <p:cNvSpPr txBox="1"/>
          <p:nvPr/>
        </p:nvSpPr>
        <p:spPr>
          <a:xfrm>
            <a:off x="746620" y="404312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notes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BCBB1-62CC-AC0C-58E6-E58B603CD473}"/>
              </a:ext>
            </a:extLst>
          </p:cNvPr>
          <p:cNvSpPr txBox="1"/>
          <p:nvPr/>
        </p:nvSpPr>
        <p:spPr>
          <a:xfrm>
            <a:off x="809538" y="1325461"/>
            <a:ext cx="4144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Fourier Transform (FFT)</a:t>
            </a:r>
          </a:p>
          <a:p>
            <a:r>
              <a:rPr lang="en-US" dirty="0"/>
              <a:t>Constant-Q transform (CQT)</a:t>
            </a:r>
          </a:p>
          <a:p>
            <a:r>
              <a:rPr lang="en-US" dirty="0"/>
              <a:t>Both do spectral analysis, FFT is linear while CQT is logarithmic and corresponds well with notes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19003-054F-1C53-3F88-DF9799E57CE0}"/>
              </a:ext>
            </a:extLst>
          </p:cNvPr>
          <p:cNvSpPr txBox="1"/>
          <p:nvPr/>
        </p:nvSpPr>
        <p:spPr>
          <a:xfrm>
            <a:off x="10343502" y="6236998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Music21</a:t>
            </a:r>
          </a:p>
        </p:txBody>
      </p:sp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</TotalTime>
  <Words>1071</Words>
  <Application>Microsoft Office PowerPoint</Application>
  <PresentationFormat>Widescreen</PresentationFormat>
  <Paragraphs>116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lastModifiedBy>Corey Holton</cp:lastModifiedBy>
  <cp:revision>1</cp:revision>
  <dcterms:created xsi:type="dcterms:W3CDTF">2024-11-19T20:34:35Z</dcterms:created>
  <dcterms:modified xsi:type="dcterms:W3CDTF">2024-12-31T15:51:40Z</dcterms:modified>
</cp:coreProperties>
</file>